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421" r:id="rId3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F0CB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66" d="100"/>
          <a:sy n="66" d="100"/>
        </p:scale>
        <p:origin x="-1506" y="-102"/>
      </p:cViewPr>
      <p:guideLst>
        <p:guide orient="horz" pos="2180"/>
        <p:guide pos="295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fld id="{956B8FE3-9806-4156-BB2A-E042B922D492}" type="datetimeFigureOut">
              <a:rPr kumimoji="0" lang="zh-CN" altLang="en-US" sz="1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单击此处编辑母版文本样式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第二级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第三级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第四级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第五级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/>
          <a:p>
            <a:pPr lvl="0" algn="r" eaLnBrk="1" hangingPunct="1">
              <a:buNone/>
            </a:pPr>
            <a:fld id="{9A0DB2DC-4C9A-4742-B13C-FB6460FD3503}" type="slidenum">
              <a:rPr lang="zh-CN" altLang="en-US" sz="1200" dirty="0"/>
            </a:fld>
            <a:endParaRPr lang="zh-CN" alt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noProof="1" smtClean="0"/>
              <a:t>单击此处编辑母版副标题样式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ransition>
    <p:fade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en-US" altLang="zh-CN" sz="14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en-US" altLang="zh-CN" sz="14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eaLnBrk="1" hangingPunct="1">
              <a:buNone/>
            </a:pPr>
            <a:fld id="{9A0DB2DC-4C9A-4742-B13C-FB6460FD3503}" type="slidenum">
              <a:rPr lang="en-US" altLang="zh-CN" dirty="0">
                <a:latin typeface="Arial" panose="020B0604020202020204" pitchFamily="34" charset="0"/>
              </a:rPr>
            </a:fld>
            <a:endParaRPr lang="en-US" altLang="zh-CN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4" Type="http://schemas.openxmlformats.org/officeDocument/2006/relationships/theme" Target="../theme/theme1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1027" name="文本占位符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  <a:latin typeface="Calibri" panose="020F0502020204030204" pitchFamily="34" charset="0"/>
              </a:defRPr>
            </a:lvl1pPr>
          </a:lstStyle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文本框 3"/>
          <p:cNvSpPr txBox="1"/>
          <p:nvPr/>
        </p:nvSpPr>
        <p:spPr>
          <a:xfrm>
            <a:off x="118745" y="107950"/>
            <a:ext cx="4648835" cy="583565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p>
            <a:r>
              <a:rPr lang="en-US" altLang="zh-CN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4.7  </a:t>
            </a:r>
            <a:r>
              <a:rPr lang="zh-CN" alt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润滑</a:t>
            </a:r>
            <a:r>
              <a:rPr lang="zh-CN" alt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系统的故障诊断</a:t>
            </a:r>
            <a:r>
              <a:rPr lang="en-US" altLang="zh-CN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 </a:t>
            </a:r>
            <a:endParaRPr lang="zh-CN" altLang="en-US" sz="3200"/>
          </a:p>
        </p:txBody>
      </p:sp>
      <p:graphicFrame>
        <p:nvGraphicFramePr>
          <p:cNvPr id="5" name="表格 4"/>
          <p:cNvGraphicFramePr/>
          <p:nvPr>
            <p:custDataLst>
              <p:tags r:id="rId1"/>
            </p:custDataLst>
          </p:nvPr>
        </p:nvGraphicFramePr>
        <p:xfrm>
          <a:off x="140335" y="612140"/>
          <a:ext cx="8846185" cy="52292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40330"/>
                <a:gridCol w="3362960"/>
                <a:gridCol w="2842895"/>
              </a:tblGrid>
              <a:tr h="46418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200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故障</a:t>
                      </a:r>
                      <a:endParaRPr lang="zh-CN" altLang="en-US" sz="200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200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原因</a:t>
                      </a:r>
                      <a:endParaRPr lang="zh-CN" altLang="en-US" sz="200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200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排除/措施</a:t>
                      </a:r>
                      <a:endParaRPr lang="zh-CN" altLang="en-US" sz="200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</a:tr>
              <a:tr h="739775"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打开点火开关后机油指示灯不亮起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指示灯损坏；机油压力开关损坏；电缆连接中断；插接连接件腐蚀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 更换指示灯；更换开关；检查导线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</a:tr>
              <a:tr h="498475"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热态发动机起动后指示灯不熄灭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机油温度高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如果踩下加速踏板时指示灯熄灭，则不必担心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</a:tr>
              <a:tr h="600075"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</a:t>
                      </a:r>
                      <a:r>
                        <a:rPr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发动机达到更高转速时机油指示灯不熄灭</a:t>
                      </a:r>
                      <a:endParaRPr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机油主油道中的旁通阀卡住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检查机油压力，必要时吏换阀门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  <a:sym typeface="+mn-ea"/>
                      </a:endParaRPr>
                    </a:p>
                  </a:txBody>
                  <a:tcPr/>
                </a:tc>
              </a:tr>
              <a:tr h="600075"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机油指示灯在踩下加速踏板时不熄灭且行驶期间亮起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发动机中机油量过低；油底壳中的机油吸人滤网堵塞；机油压力过低连接机油压力开关的导线接地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添加机油；拆卸油底壳，清洁吸人滤网；检查机油油位和机油压力；检查导线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  <a:sym typeface="+mn-ea"/>
                      </a:endParaRPr>
                    </a:p>
                  </a:txBody>
                  <a:tcPr/>
                </a:tc>
              </a:tr>
              <a:tr h="600075"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机油消耗量过高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机油压力开关损坏；气缸、活塞、活塞环磨损；气门导管、气门导管密封圈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更换开关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  <a:sym typeface="+mn-ea"/>
                      </a:endParaRPr>
                    </a:p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查找机油泄漏位置，进行维修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  <a:sym typeface="+mn-ea"/>
                      </a:endParaRPr>
                    </a:p>
                  </a:txBody>
                  <a:tcPr/>
                </a:tc>
              </a:tr>
              <a:tr h="600075"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低转速范围内机油压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力过低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曲轴密封圈、凸轮轴密封圈不密封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查找机油泄漏位置，进行维修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  <a:sym typeface="+mn-ea"/>
                      </a:endParaRPr>
                    </a:p>
                  </a:txBody>
                  <a:tcPr/>
                </a:tc>
              </a:tr>
              <a:tr h="600075"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转速超过2000r/min时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机油压力过高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过压阀由于异物而在打开状态下卡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住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拆卸过压阀并进行检查，必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  <a:sym typeface="+mn-ea"/>
                      </a:endParaRPr>
                    </a:p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要时更换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  <a:sym typeface="+mn-ea"/>
                      </a:endParaRPr>
                    </a:p>
                    <a:p>
                      <a:pPr fontAlgn="auto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 拆卸过压阀并进行检查；必要时更换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  <a:sym typeface="+mn-ea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TABLE_BEAUTIFY" val="smartTable{66eebae8-daa8-4a2a-8f62-653094b108bf}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459</Words>
  <Application>WPS 演示</Application>
  <PresentationFormat>全屏显示(4:3)</PresentationFormat>
  <Paragraphs>56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1" baseType="lpstr">
      <vt:lpstr>Arial</vt:lpstr>
      <vt:lpstr>宋体</vt:lpstr>
      <vt:lpstr>Wingdings</vt:lpstr>
      <vt:lpstr>Calibri</vt:lpstr>
      <vt:lpstr>Times New Roman</vt:lpstr>
      <vt:lpstr>楷体_GB2312</vt:lpstr>
      <vt:lpstr>新宋体</vt:lpstr>
      <vt:lpstr>微软雅黑</vt:lpstr>
      <vt:lpstr>Arial Unicode MS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jc</dc:creator>
  <cp:lastModifiedBy>范继春</cp:lastModifiedBy>
  <cp:revision>63</cp:revision>
  <dcterms:created xsi:type="dcterms:W3CDTF">2018-09-20T09:45:00Z</dcterms:created>
  <dcterms:modified xsi:type="dcterms:W3CDTF">2020-02-29T02:09:40Z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2052-11.1.0.9440</vt:lpwstr>
  </property>
</Properties>
</file>